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57" r:id="rId4"/>
  </p:sldIdLst>
  <p:sldSz cx="9906000" cy="6858000" type="A4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94"/>
  </p:normalViewPr>
  <p:slideViewPr>
    <p:cSldViewPr snapToGrid="0">
      <p:cViewPr varScale="1">
        <p:scale>
          <a:sx n="83" d="100"/>
          <a:sy n="83" d="100"/>
        </p:scale>
        <p:origin x="11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266895" y="1493653"/>
            <a:ext cx="2217296" cy="4428974"/>
          </a:xfrm>
        </p:spPr>
        <p:txBody>
          <a:bodyPr anchor="t">
            <a:normAutofit fontScale="90000" lnSpcReduction="10000"/>
          </a:bodyPr>
          <a:lstStyle/>
          <a:p>
            <a:pPr marL="0" marR="0" indent="457200" algn="just">
              <a:spcBef>
                <a:spcPts val="0"/>
              </a:spcBef>
              <a:spcAft>
                <a:spcPts val="800"/>
              </a:spcAft>
            </a:pPr>
            <a:r>
              <a:rPr lang="zh-CN" altLang="en-US" sz="19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御花园位于紫禁城中轴线上、坤宁宫北侧，明代称为</a:t>
            </a:r>
            <a:r>
              <a:rPr lang="en-US" altLang="zh-CN" sz="19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19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宫后苑</a:t>
            </a:r>
            <a:r>
              <a:rPr lang="en-US" altLang="zh-CN" sz="19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9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，清代称为御花园。园内主体建筑是钦安殿，以其为中心，四周铺展亭台楼阁。园内松、柏、竹青翠挺拔，山石点缀其间，形成四季长青的园林景观。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842" y="685321"/>
            <a:ext cx="9232682" cy="534035"/>
          </a:xfrm>
        </p:spPr>
        <p:txBody>
          <a:bodyPr/>
          <a:lstStyle/>
          <a:p>
            <a:r>
              <a:rPr lang="zh-CN" altLang="zh-TW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御花园</a:t>
            </a:r>
          </a:p>
        </p:txBody>
      </p:sp>
      <p:pic>
        <p:nvPicPr>
          <p:cNvPr id="6" name="內容版面配置區 5" descr="一張含有 樹, 室外, 天空, 草 的圖片&#10;&#10;自動產生的描述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21809" y="1371568"/>
            <a:ext cx="6650110" cy="4428973"/>
          </a:xfrm>
        </p:spPr>
      </p:pic>
      <p:sp>
        <p:nvSpPr>
          <p:cNvPr id="2" name="矩形 1"/>
          <p:cNvSpPr/>
          <p:nvPr/>
        </p:nvSpPr>
        <p:spPr>
          <a:xfrm>
            <a:off x="6668655" y="6437745"/>
            <a:ext cx="3038763" cy="221673"/>
          </a:xfrm>
          <a:prstGeom prst="rect">
            <a:avLst/>
          </a:prstGeom>
          <a:solidFill>
            <a:srgbClr val="E2F2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JmMDNmZWI4OTMxYjJlMDI0Yjc2YmM2ZDA5MjRmYjM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13DC34-360F-46E5-A5FA-A82B63BBFA69}">
  <ds:schemaRefs/>
</ds:datastoreItem>
</file>

<file path=customXml/itemProps2.xml><?xml version="1.0" encoding="utf-8"?>
<ds:datastoreItem xmlns:ds="http://schemas.openxmlformats.org/officeDocument/2006/customXml" ds:itemID="{7C22D8F1-24B1-4975-B594-91D6DFD44AF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0</TotalTime>
  <Words>63</Words>
  <Application>Microsoft Office PowerPoint</Application>
  <PresentationFormat>A4 纸张(210x297 毫米)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Kaiti TC</vt:lpstr>
      <vt:lpstr>Microsoft JhengHei UI</vt:lpstr>
      <vt:lpstr>楷体</vt:lpstr>
      <vt:lpstr>思源宋体 CN Heavy</vt:lpstr>
      <vt:lpstr>Arial</vt:lpstr>
      <vt:lpstr>Calibri</vt:lpstr>
      <vt:lpstr>Office 佈景主題</vt:lpstr>
      <vt:lpstr>御花园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東六宮「水晶宮」——延禧宮</dc:title>
  <dc:creator>Sally Ng</dc:creator>
  <cp:lastModifiedBy>8615633382493</cp:lastModifiedBy>
  <cp:revision>11</cp:revision>
  <dcterms:created xsi:type="dcterms:W3CDTF">2022-09-16T01:04:00Z</dcterms:created>
  <dcterms:modified xsi:type="dcterms:W3CDTF">2024-05-12T01:09:59Z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051551232D784CB297EE4E6765BCBBA7_12</vt:lpwstr>
  </property>
  <property fmtid="{D5CDD505-2E9C-101B-9397-08002B2CF9AE}" pid="3" name="KSOProductBuildVer">
    <vt:lpwstr>2052-12.1.0.16729</vt:lpwstr>
  </property>
</Properties>
</file>