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61" r:id="rId4"/>
  </p:sldIdLst>
  <p:sldSz cx="9906000" cy="6858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E7"/>
    <a:srgbClr val="FEF7D8"/>
    <a:srgbClr val="E6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94"/>
  </p:normalViewPr>
  <p:slideViewPr>
    <p:cSldViewPr snapToGrid="0">
      <p:cViewPr varScale="1">
        <p:scale>
          <a:sx n="83" d="100"/>
          <a:sy n="83" d="100"/>
        </p:scale>
        <p:origin x="10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 descr="一張含有 建築物, 室外, 宗教場所, 喇嘛廟 的圖片&#10;&#10;自動產生的描述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3005" y="1376239"/>
            <a:ext cx="6780133" cy="452353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465578" y="1811140"/>
            <a:ext cx="2085727" cy="4395695"/>
          </a:xfrm>
        </p:spPr>
        <p:txBody>
          <a:bodyPr>
            <a:normAutofit fontScale="82500" lnSpcReduction="20000"/>
          </a:bodyPr>
          <a:lstStyle/>
          <a:p>
            <a:pPr indent="457200"/>
            <a:r>
              <a:rPr lang="zh-CN" altLang="zh-TW" sz="2200" b="1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坤宁宫是故宫后三宫之一，在明代是皇后的寝宫，明清时多次修缮。清初进行了改造，成为宫中萨满教祭神的主要场所。清代的康熙、同治和光绪三位皇帝大婚，以及逊帝溥仪结婚，都是在坤宁宫举行合卺礼。</a:t>
            </a:r>
            <a:endParaRPr lang="zh-TW" altLang="en-US" sz="22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TW" altLang="en-US" sz="20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475" y="691205"/>
            <a:ext cx="9163049" cy="534035"/>
          </a:xfrm>
        </p:spPr>
        <p:txBody>
          <a:bodyPr/>
          <a:lstStyle/>
          <a:p>
            <a:r>
              <a:rPr lang="zh-CN" altLang="zh-TW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华文黑体" panose="02010600040101010101" pitchFamily="2" charset="-122"/>
              </a:rPr>
              <a:t>坤宁宫</a:t>
            </a:r>
          </a:p>
        </p:txBody>
      </p:sp>
      <p:sp>
        <p:nvSpPr>
          <p:cNvPr id="2" name="矩形 1"/>
          <p:cNvSpPr/>
          <p:nvPr/>
        </p:nvSpPr>
        <p:spPr>
          <a:xfrm>
            <a:off x="6650182" y="6446981"/>
            <a:ext cx="3255818" cy="15701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E4ODhlNGUyMWFhZDQzMTYxNjdmMWU5YzJmNjc3YTA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13DC34-360F-46E5-A5FA-A82B63BBFA69}">
  <ds:schemaRefs/>
</ds:datastoreItem>
</file>

<file path=customXml/itemProps2.xml><?xml version="1.0" encoding="utf-8"?>
<ds:datastoreItem xmlns:ds="http://schemas.openxmlformats.org/officeDocument/2006/customXml" ds:itemID="{7C22D8F1-24B1-4975-B594-91D6DFD44AF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3</TotalTime>
  <Words>68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坤宁宫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Amanda Koo</dc:creator>
  <cp:lastModifiedBy>8615633382493</cp:lastModifiedBy>
  <cp:revision>9</cp:revision>
  <dcterms:created xsi:type="dcterms:W3CDTF">2022-09-21T07:25:00Z</dcterms:created>
  <dcterms:modified xsi:type="dcterms:W3CDTF">2024-05-12T01:11:20Z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04AF205DC08A405EB1217B077D7E2DF3_12</vt:lpwstr>
  </property>
  <property fmtid="{D5CDD505-2E9C-101B-9397-08002B2CF9AE}" pid="3" name="KSOProductBuildVer">
    <vt:lpwstr>2052-12.1.0.16417</vt:lpwstr>
  </property>
</Properties>
</file>