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3"/>
  </p:sldMasterIdLst>
  <p:sldIdLst>
    <p:sldId id="257" r:id="rId4"/>
  </p:sldIdLst>
  <p:sldSz cx="9906000" cy="6858000" type="A4"/>
  <p:notesSz cx="6858000" cy="9144000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4"/>
  </p:normalViewPr>
  <p:slideViewPr>
    <p:cSldViewPr snapToGrid="0">
      <p:cViewPr varScale="1">
        <p:scale>
          <a:sx n="83" d="100"/>
          <a:sy n="83" d="100"/>
        </p:scale>
        <p:origin x="12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622204" y="6327813"/>
            <a:ext cx="1328858" cy="46762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632742" y="6443745"/>
            <a:ext cx="31309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團結香港基金旗下機構</a:t>
            </a:r>
            <a:r>
              <a:rPr lang="en-US" altLang="zh-TW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© </a:t>
            </a:r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中國文化研究院有限公司版權所有。</a:t>
            </a:r>
            <a:endParaRPr lang="en-US" sz="800" b="0" i="0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65433" y="253486"/>
            <a:ext cx="1146793" cy="560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2620" y="6340072"/>
            <a:ext cx="1205456" cy="3211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 descr="一張含有 地板, 室內, 房間, 起居 的圖片&#10;&#10;自動產生的描述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904355" y="1243181"/>
            <a:ext cx="6097612" cy="484712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238778" y="1070627"/>
            <a:ext cx="2085727" cy="5103948"/>
          </a:xfrm>
        </p:spPr>
        <p:txBody>
          <a:bodyPr>
            <a:noAutofit/>
          </a:bodyPr>
          <a:lstStyle/>
          <a:p>
            <a:pPr indent="457200"/>
            <a:r>
              <a:rPr lang="zh-TW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养心殿东暖阁是清代</a:t>
            </a:r>
            <a:r>
              <a:rPr lang="zh-CN" altLang="zh-TW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同治、光绪</a:t>
            </a:r>
            <a:r>
              <a:rPr lang="zh-TW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时期，慈禧太后和慈安太后垂帘听政的</a:t>
            </a:r>
            <a:r>
              <a:rPr lang="zh-CN" altLang="zh-TW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场所</a:t>
            </a:r>
            <a:r>
              <a:rPr lang="zh-TW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。殿内向西设紫檀木嵌碧玉雕龙宝座，</a:t>
            </a:r>
            <a:r>
              <a:rPr lang="zh-CN" altLang="zh-TW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皇帝即坐在这里。宝座</a:t>
            </a:r>
            <a:r>
              <a:rPr lang="zh-TW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后方设太后御座，两座之间垂挂黄色的纱帘。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1478" y="612426"/>
            <a:ext cx="9163049" cy="534035"/>
          </a:xfrm>
        </p:spPr>
        <p:txBody>
          <a:bodyPr/>
          <a:lstStyle/>
          <a:p>
            <a:r>
              <a:rPr lang="zh-CN" altLang="zh-TW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养心殿东暖阁垂帘听政处</a:t>
            </a:r>
            <a:endParaRPr lang="en-US" dirty="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50182" y="6428509"/>
            <a:ext cx="3112654" cy="212436"/>
          </a:xfrm>
          <a:prstGeom prst="rect">
            <a:avLst/>
          </a:prstGeom>
          <a:solidFill>
            <a:srgbClr val="EDF8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JmMDNmZWI4OTMxYjJlMDI0Yjc2YmM2ZDA5MjRmYjMifQ=="/>
</p:tagLst>
</file>

<file path=ppt/theme/theme1.xml><?xml version="1.0" encoding="utf-8"?>
<a:theme xmlns:a="http://schemas.openxmlformats.org/drawingml/2006/main" name="Office 佈景主題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19" ma:contentTypeDescription="Create a new document." ma:contentTypeScope="" ma:versionID="d4d588da712717495de59ac36c95dd8d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a02e80818cac82392bff2f497c913b9d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5d5784a-827d-4306-a51d-6f1b4b9e6b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934b552b-2268-4134-bd04-92e881359c7f}" ma:internalName="TaxCatchAll" ma:showField="CatchAllData" ma:web="a67ca032-99e1-499e-a335-21cedd256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22D8F1-24B1-4975-B594-91D6DFD44AF4}">
  <ds:schemaRefs/>
</ds:datastoreItem>
</file>

<file path=customXml/itemProps2.xml><?xml version="1.0" encoding="utf-8"?>
<ds:datastoreItem xmlns:ds="http://schemas.openxmlformats.org/officeDocument/2006/customXml" ds:itemID="{0A13DC34-360F-46E5-A5FA-A82B63BBFA6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故宮圖片集-橫</Template>
  <TotalTime>1</TotalTime>
  <Words>61</Words>
  <Application>Microsoft Office PowerPoint</Application>
  <PresentationFormat>A4 纸张(210x297 毫米)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Kaiti TC</vt:lpstr>
      <vt:lpstr>Microsoft JhengHei UI</vt:lpstr>
      <vt:lpstr>楷体</vt:lpstr>
      <vt:lpstr>思源宋体 CN Heavy</vt:lpstr>
      <vt:lpstr>Arial</vt:lpstr>
      <vt:lpstr>Office 佈景主題</vt:lpstr>
      <vt:lpstr>养心殿东暖阁垂帘听政处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Amanda Koo</dc:creator>
  <cp:lastModifiedBy>8615633382493</cp:lastModifiedBy>
  <cp:revision>8</cp:revision>
  <dcterms:created xsi:type="dcterms:W3CDTF">2022-09-22T03:49:00Z</dcterms:created>
  <dcterms:modified xsi:type="dcterms:W3CDTF">2024-05-12T01:10:32Z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D742D780C99A44E995B9CA90F6DFBD36_12</vt:lpwstr>
  </property>
  <property fmtid="{D5CDD505-2E9C-101B-9397-08002B2CF9AE}" pid="3" name="KSOProductBuildVer">
    <vt:lpwstr>2052-12.1.0.16729</vt:lpwstr>
  </property>
</Properties>
</file>