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9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14260" y="1711325"/>
            <a:ext cx="2030095" cy="4101465"/>
          </a:xfrm>
        </p:spPr>
        <p:txBody>
          <a:bodyPr>
            <a:normAutofit fontScale="40000" lnSpcReduction="20000"/>
          </a:bodyPr>
          <a:lstStyle/>
          <a:p>
            <a:pPr indent="457200" algn="just"/>
            <a:r>
              <a:rPr lang="zh-CN" altLang="zh-TW" sz="45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文渊阁是皇家藏书楼，由乾隆皇帝选址建造，用以贮藏《四库全书》。阁内共有三层，图中即是第三层内景，可见众多书架，</a:t>
            </a:r>
            <a:r>
              <a:rPr lang="zh-CN" altLang="en-US" sz="45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另设御塌，供皇帝阅览时使用。</a:t>
            </a:r>
            <a:endParaRPr lang="zh-TW" altLang="zh-TW" sz="45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sz="6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3" y="729701"/>
            <a:ext cx="9163049" cy="534035"/>
          </a:xfrm>
        </p:spPr>
        <p:txBody>
          <a:bodyPr/>
          <a:lstStyle/>
          <a:p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文渊阁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内</a:t>
            </a:r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景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7" name="內容版面配置區 6" descr="一張含有 文字, 地板, 室內, 窗戶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1473" y="1333065"/>
            <a:ext cx="6782356" cy="4497284"/>
          </a:xfrm>
        </p:spPr>
      </p:pic>
      <p:sp>
        <p:nvSpPr>
          <p:cNvPr id="3" name="矩形 2"/>
          <p:cNvSpPr/>
          <p:nvPr/>
        </p:nvSpPr>
        <p:spPr>
          <a:xfrm>
            <a:off x="6631709" y="6428509"/>
            <a:ext cx="3075709" cy="212436"/>
          </a:xfrm>
          <a:prstGeom prst="rect">
            <a:avLst/>
          </a:prstGeom>
          <a:solidFill>
            <a:srgbClr val="F0F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4MmIwZmEzZTZlMTYzMWE5ZWEyY2E0ZWMwMDA2NDQ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3DC34-360F-46E5-A5FA-A82B63BBFA69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1</TotalTime>
  <Words>50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文渊阁内景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10</cp:revision>
  <dcterms:created xsi:type="dcterms:W3CDTF">2022-09-21T08:24:00Z</dcterms:created>
  <dcterms:modified xsi:type="dcterms:W3CDTF">2024-05-12T01:10:43Z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2B42FEEB2AA544E79D1667C515DA398C_13</vt:lpwstr>
  </property>
  <property fmtid="{D5CDD505-2E9C-101B-9397-08002B2CF9AE}" pid="3" name="KSOProductBuildVer">
    <vt:lpwstr>2052-12.1.0.16417</vt:lpwstr>
  </property>
</Properties>
</file>