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8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一張含有 文字, 建築物, 室外, 地面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70385" y="1286871"/>
            <a:ext cx="6199463" cy="4677427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198859" y="1113601"/>
            <a:ext cx="2085727" cy="4850697"/>
          </a:xfrm>
        </p:spPr>
        <p:txBody>
          <a:bodyPr>
            <a:normAutofit/>
          </a:bodyPr>
          <a:lstStyle/>
          <a:p>
            <a:pPr indent="457200"/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中和殿内部装饰华丽，内外檐均饰有金龙和玺彩画。殿内金砖铺地，居中设地屏宝座，宝座上方悬挂有乾隆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皇帝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御题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允执厥中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匾额，两侧有一副对联。</a:t>
            </a:r>
            <a:endParaRPr lang="zh-TW" altLang="en-US" sz="1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1475" y="630917"/>
            <a:ext cx="9163049" cy="544316"/>
          </a:xfrm>
        </p:spPr>
        <p:txBody>
          <a:bodyPr/>
          <a:lstStyle/>
          <a:p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中和殿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内</a:t>
            </a:r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景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5E8BFD-01CD-8406-C50C-07AE21BE17AB}"/>
              </a:ext>
            </a:extLst>
          </p:cNvPr>
          <p:cNvSpPr/>
          <p:nvPr/>
        </p:nvSpPr>
        <p:spPr>
          <a:xfrm>
            <a:off x="6705600" y="6446982"/>
            <a:ext cx="2955636" cy="203200"/>
          </a:xfrm>
          <a:prstGeom prst="rect">
            <a:avLst/>
          </a:prstGeom>
          <a:solidFill>
            <a:srgbClr val="FFE7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ExNWJmNGIxYmY4Njg3OTA4M2NhMDQ2ZDQ4ZDI4ZjM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3DC34-360F-46E5-A5FA-A82B63BBFA69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3</TotalTime>
  <Words>52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中和殿内景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9</cp:revision>
  <dcterms:created xsi:type="dcterms:W3CDTF">2022-09-22T01:22:00Z</dcterms:created>
  <dcterms:modified xsi:type="dcterms:W3CDTF">2024-05-12T01:09:32Z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96028C65AF8E4612BACC4CBF534A8831_12</vt:lpwstr>
  </property>
  <property fmtid="{D5CDD505-2E9C-101B-9397-08002B2CF9AE}" pid="3" name="KSOProductBuildVer">
    <vt:lpwstr>2052-12.1.0.15712</vt:lpwstr>
  </property>
</Properties>
</file>