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3"/>
  </p:sldMasterIdLst>
  <p:sldIdLst>
    <p:sldId id="260" r:id="rId4"/>
  </p:sldIdLst>
  <p:sldSz cx="9906000" cy="6858000" type="A4"/>
  <p:notesSz cx="6858000" cy="9144000"/>
  <p:custDataLst>
    <p:tags r:id="rId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A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94"/>
  </p:normalViewPr>
  <p:slideViewPr>
    <p:cSldViewPr snapToGrid="0">
      <p:cViewPr varScale="1">
        <p:scale>
          <a:sx n="83" d="100"/>
          <a:sy n="83" d="100"/>
        </p:scale>
        <p:origin x="123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371475" y="1151906"/>
            <a:ext cx="6865051" cy="4850697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 dirty="0"/>
              <a:t>photo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7448800" y="1151906"/>
            <a:ext cx="2085727" cy="485069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1600" b="1" i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ctr">
              <a:defRPr sz="3200" b="1">
                <a:solidFill>
                  <a:schemeClr val="tx2"/>
                </a:solidFill>
                <a:latin typeface="Kaiti TC" panose="02010600040101010101" pitchFamily="2" charset="-120"/>
                <a:ea typeface="Kaiti TC" panose="02010600040101010101" pitchFamily="2" charset="-120"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>
          <a:xfrm>
            <a:off x="1622204" y="6327813"/>
            <a:ext cx="1328858" cy="467628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6632742" y="6443745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團結香港基金旗下機構</a:t>
            </a:r>
            <a:r>
              <a:rPr lang="en-US" altLang="zh-TW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      © </a:t>
            </a:r>
            <a:r>
              <a:rPr lang="zh-TW" altLang="en-US" sz="800" b="0" i="0" dirty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中國文化研究院有限公司版權所有。</a:t>
            </a:r>
            <a:endParaRPr lang="en-US" sz="800" b="0" i="0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5433" y="253486"/>
            <a:ext cx="1146793" cy="5602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42620" y="6340072"/>
            <a:ext cx="1205456" cy="3211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一張含有 地板, 祭壇 的圖片&#10;&#10;自動產生的描述"/>
          <p:cNvPicPr>
            <a:picLocks noGrp="1" noChangeAspect="1"/>
          </p:cNvPicPr>
          <p:nvPr>
            <p:ph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371475" y="1151906"/>
            <a:ext cx="6865051" cy="4850697"/>
          </a:xfrm>
          <a:noFill/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448550" y="739140"/>
            <a:ext cx="2085975" cy="5909310"/>
          </a:xfrm>
        </p:spPr>
        <p:txBody>
          <a:bodyPr anchor="ctr">
            <a:normAutofit/>
          </a:bodyPr>
          <a:lstStyle/>
          <a:p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    保和殿的内部装饰工艺精湛，内外檐均为金龙和玺彩画，六架天花梁彩画极为精致，与丹红色的陈设十分协调。殿内金砖铺地，居中设雕镂金漆宝座，宝座上方悬挂有乾隆皇帝御题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皇建有极</a:t>
            </a: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匾额，两侧有一副对联。</a:t>
            </a:r>
            <a:endParaRPr lang="zh-TW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8" y="417587"/>
            <a:ext cx="9163049" cy="544316"/>
          </a:xfrm>
        </p:spPr>
        <p:txBody>
          <a:bodyPr wrap="square" anchor="b">
            <a:normAutofit/>
          </a:bodyPr>
          <a:lstStyle/>
          <a:p>
            <a:r>
              <a:rPr lang="zh-TW" altLang="en-US" dirty="0">
                <a:latin typeface="思源宋体 CN Heavy" panose="02020900000000000000" pitchFamily="18" charset="-122"/>
                <a:ea typeface="思源宋体 CN Heavy" panose="02020900000000000000" pitchFamily="18" charset="-122"/>
              </a:rPr>
              <a:t>保和殿內景</a:t>
            </a:r>
            <a:endParaRPr lang="en-US" dirty="0">
              <a:latin typeface="思源宋体 CN Heavy" panose="02020900000000000000" pitchFamily="18" charset="-122"/>
              <a:ea typeface="思源宋体 CN Heavy" panose="02020900000000000000" pitchFamily="18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77891" y="6465455"/>
            <a:ext cx="3103418" cy="182995"/>
          </a:xfrm>
          <a:prstGeom prst="rect">
            <a:avLst/>
          </a:prstGeom>
          <a:solidFill>
            <a:srgbClr val="FFEA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2E4ODhlNGUyMWFhZDQzMTYxNjdmMWU5YzJmNjc3YTAifQ=="/>
</p:tagLst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ED26EDD48549808C35B334771AFF" ma:contentTypeVersion="19" ma:contentTypeDescription="Create a new document." ma:contentTypeScope="" ma:versionID="d4d588da712717495de59ac36c95dd8d">
  <xsd:schema xmlns:xsd="http://www.w3.org/2001/XMLSchema" xmlns:xs="http://www.w3.org/2001/XMLSchema" xmlns:p="http://schemas.microsoft.com/office/2006/metadata/properties" xmlns:ns2="7c888565-292f-4b60-a4c3-978be975df1a" xmlns:ns3="a67ca032-99e1-499e-a335-21cedd256a52" targetNamespace="http://schemas.microsoft.com/office/2006/metadata/properties" ma:root="true" ma:fieldsID="a02e80818cac82392bff2f497c913b9d" ns2:_="" ns3:_="">
    <xsd:import namespace="7c888565-292f-4b60-a4c3-978be975df1a"/>
    <xsd:import namespace="a67ca032-99e1-499e-a335-21cedd256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888565-292f-4b60-a4c3-978be975df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5d5784a-827d-4306-a51d-6f1b4b9e6bb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ca032-99e1-499e-a335-21cedd256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23" nillable="true" ma:displayName="Taxonomy Catch All Column" ma:hidden="true" ma:list="{934b552b-2268-4134-bd04-92e881359c7f}" ma:internalName="TaxCatchAll" ma:showField="CatchAllData" ma:web="a67ca032-99e1-499e-a335-21cedd256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22D8F1-24B1-4975-B594-91D6DFD44AF4}">
  <ds:schemaRefs/>
</ds:datastoreItem>
</file>

<file path=customXml/itemProps2.xml><?xml version="1.0" encoding="utf-8"?>
<ds:datastoreItem xmlns:ds="http://schemas.openxmlformats.org/officeDocument/2006/customXml" ds:itemID="{0A13DC34-360F-46E5-A5FA-A82B63BBFA69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故宮圖片集-橫</Template>
  <TotalTime>2</TotalTime>
  <Words>74</Words>
  <Application>Microsoft Office PowerPoint</Application>
  <PresentationFormat>A4 纸张(210x297 毫米)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Kaiti TC</vt:lpstr>
      <vt:lpstr>Microsoft JhengHei UI</vt:lpstr>
      <vt:lpstr>楷体</vt:lpstr>
      <vt:lpstr>思源宋体 CN Heavy</vt:lpstr>
      <vt:lpstr>Arial</vt:lpstr>
      <vt:lpstr>Office 佈景主題</vt:lpstr>
      <vt:lpstr>保和殿內景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Amanda Koo</dc:creator>
  <cp:lastModifiedBy>8615633382493</cp:lastModifiedBy>
  <cp:revision>10</cp:revision>
  <dcterms:created xsi:type="dcterms:W3CDTF">2022-09-21T09:29:00Z</dcterms:created>
  <dcterms:modified xsi:type="dcterms:W3CDTF">2024-05-12T01:19:11Z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1ECAC8FCFF724B2C90CC9960A8625682_12</vt:lpwstr>
  </property>
  <property fmtid="{D5CDD505-2E9C-101B-9397-08002B2CF9AE}" pid="3" name="KSOProductBuildVer">
    <vt:lpwstr>2052-12.1.0.16417</vt:lpwstr>
  </property>
</Properties>
</file>