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8" r:id="rId5"/>
  </p:sldIdLst>
  <p:sldSz cx="6858000" cy="9907588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4"/>
  </p:normalViewPr>
  <p:slideViewPr>
    <p:cSldViewPr snapToGrid="0">
      <p:cViewPr varScale="1">
        <p:scale>
          <a:sx n="58" d="100"/>
          <a:sy n="58" d="100"/>
        </p:scale>
        <p:origin x="25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622204" y="9362918"/>
            <a:ext cx="1328858" cy="46762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670303" y="9478850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2620" y="9375177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99721" y="7113645"/>
            <a:ext cx="5058558" cy="2038662"/>
          </a:xfrm>
        </p:spPr>
        <p:txBody>
          <a:bodyPr>
            <a:noAutofit/>
          </a:bodyPr>
          <a:lstStyle/>
          <a:p>
            <a:pPr indent="457200" algn="just"/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明代，通高</a:t>
            </a:r>
            <a:r>
              <a:rPr lang="en-US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93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厘米，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57.5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厘米，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44.5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厘米。椅的四腿以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圆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形木料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制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作，靠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背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板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立柱微向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后弯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两侧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扶手的搭手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处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做成下卷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云头状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弯曲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有致。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椅子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造型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简洁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明快，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装饰虽然不多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却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恰到好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处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013" y="899314"/>
            <a:ext cx="5373974" cy="534035"/>
          </a:xfrm>
        </p:spPr>
        <p:txBody>
          <a:bodyPr/>
          <a:lstStyle/>
          <a:p>
            <a:pPr algn="ctr"/>
            <a:r>
              <a: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明</a:t>
            </a:r>
            <a:r>
              <a:rPr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</a:t>
            </a:r>
            <a:r>
              <a: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黄花梨木藤心扶手椅</a:t>
            </a:r>
            <a:endParaRPr lang="en-US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0" name="內容版面配置區 9" descr="一張含有 地板, 牆, 椅子, 傢俱 的圖片&#10;&#10;自動產生的描述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4847" t="8881" r="11576" b="964"/>
          <a:stretch>
            <a:fillRect/>
          </a:stretch>
        </p:blipFill>
        <p:spPr>
          <a:xfrm>
            <a:off x="1386490" y="1533932"/>
            <a:ext cx="4014566" cy="5479130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9A7CD38-6EBC-0962-55B0-D45388A400A0}"/>
              </a:ext>
            </a:extLst>
          </p:cNvPr>
          <p:cNvSpPr/>
          <p:nvPr/>
        </p:nvSpPr>
        <p:spPr>
          <a:xfrm>
            <a:off x="3617843" y="9422296"/>
            <a:ext cx="3240157" cy="278295"/>
          </a:xfrm>
          <a:prstGeom prst="rect">
            <a:avLst/>
          </a:prstGeom>
          <a:solidFill>
            <a:srgbClr val="EEFF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E4ODhlNGUyMWFhZDQzMTYxNjdmMWU5YzJmNjc3YTA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88565-292f-4b60-a4c3-978be975df1a">
      <Terms xmlns="http://schemas.microsoft.com/office/infopath/2007/PartnerControls"/>
    </lcf76f155ced4ddcb4097134ff3c332f>
    <TaxCatchAll xmlns="a67ca032-99e1-499e-a335-21cedd256a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9" ma:contentTypeDescription="Create a new document." ma:contentTypeScope="" ma:versionID="d4d588da712717495de59ac36c95dd8d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a02e80818cac82392bff2f497c913b9d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E63A5-B38E-431A-9BF5-9A726F9D74C1}">
  <ds:schemaRefs/>
</ds:datastoreItem>
</file>

<file path=customXml/itemProps2.xml><?xml version="1.0" encoding="utf-8"?>
<ds:datastoreItem xmlns:ds="http://schemas.openxmlformats.org/officeDocument/2006/customXml" ds:itemID="{7C22D8F1-24B1-4975-B594-91D6DFD44AF4}">
  <ds:schemaRefs/>
</ds:datastoreItem>
</file>

<file path=customXml/itemProps3.xml><?xml version="1.0" encoding="utf-8"?>
<ds:datastoreItem xmlns:ds="http://schemas.openxmlformats.org/officeDocument/2006/customXml" ds:itemID="{EF689C31-817D-4AB5-963C-A285B1FA8CE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故宮圖片集-直</Template>
  <TotalTime>2</TotalTime>
  <Words>68</Words>
  <Application>Microsoft Office PowerPoint</Application>
  <PresentationFormat>自定义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Kaiti TC</vt:lpstr>
      <vt:lpstr>Microsoft JhengHei UI</vt:lpstr>
      <vt:lpstr>楷体</vt:lpstr>
      <vt:lpstr>思源宋体 CN Heavy</vt:lpstr>
      <vt:lpstr>Arial</vt:lpstr>
      <vt:lpstr>Office 佈景主題</vt:lpstr>
      <vt:lpstr>明  黄花梨木藤心扶手椅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Amanda Koo</dc:creator>
  <cp:lastModifiedBy>8615633382493</cp:lastModifiedBy>
  <cp:revision>7</cp:revision>
  <dcterms:created xsi:type="dcterms:W3CDTF">2022-09-22T02:09:00Z</dcterms:created>
  <dcterms:modified xsi:type="dcterms:W3CDTF">2024-05-12T01:11:10Z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0x010100B26AED26EDD48549808C35B334771AFF</vt:lpwstr>
  </property>
  <property fmtid="{D5CDD505-2E9C-101B-9397-08002B2CF9AE}" pid="3" name="MediaServiceImageTags">
    <vt:lpwstr/>
  </property>
  <property fmtid="{D5CDD505-2E9C-101B-9397-08002B2CF9AE}" pid="4" name="ICV">
    <vt:lpwstr>3607DC9999A94BABA085844C66220D3D_12</vt:lpwstr>
  </property>
  <property fmtid="{D5CDD505-2E9C-101B-9397-08002B2CF9AE}" pid="5" name="KSOProductBuildVer">
    <vt:lpwstr>2052-12.1.0.16417</vt:lpwstr>
  </property>
</Properties>
</file>