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sldIdLst>
    <p:sldId id="260" r:id="rId5"/>
  </p:sldIdLst>
  <p:sldSz cx="6858000" cy="9907588"/>
  <p:notesSz cx="6858000" cy="9144000"/>
  <p:embeddedFontLst>
    <p:embeddedFont>
      <p:font typeface="思源宋体 CN Heavy" panose="02020900000000000000" pitchFamily="18" charset="-122"/>
      <p:bold r:id="rId6"/>
    </p:embeddedFont>
    <p:embeddedFont>
      <p:font typeface="Microsoft JhengHei UI" panose="020B0604030504040204" pitchFamily="34" charset="-120"/>
      <p:regular r:id="rId7"/>
      <p:bold r:id="rId8"/>
    </p:embeddedFont>
    <p:embeddedFont>
      <p:font typeface="楷体" panose="02010609060101010101" pitchFamily="49" charset="-122"/>
      <p:regular r:id="rId9"/>
    </p:embeddedFont>
  </p:embeddedFontLst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4"/>
  </p:normalViewPr>
  <p:slideViewPr>
    <p:cSldViewPr snapToGrid="0">
      <p:cViewPr varScale="1">
        <p:scale>
          <a:sx n="58" d="100"/>
          <a:sy n="58" d="100"/>
        </p:scale>
        <p:origin x="25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57174" y="1235771"/>
            <a:ext cx="6343651" cy="544984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photo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7086" y="6835515"/>
            <a:ext cx="5583832" cy="20386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GB" sz="1600" b="1" i="0" kern="12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60400" indent="0">
              <a:buNone/>
              <a:defRPr sz="2890"/>
            </a:lvl2pPr>
            <a:lvl3pPr>
              <a:defRPr sz="2890"/>
            </a:lvl3pPr>
            <a:lvl4pPr>
              <a:defRPr sz="2890"/>
            </a:lvl4pPr>
            <a:lvl5pPr>
              <a:defRPr sz="2890"/>
            </a:lvl5pPr>
          </a:lstStyle>
          <a:p>
            <a:pPr marL="0" lv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026" y="417587"/>
            <a:ext cx="5373974" cy="54431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57174" y="1235771"/>
            <a:ext cx="6343651" cy="544984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photo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7086" y="6835515"/>
            <a:ext cx="5583832" cy="20386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GB" sz="1600" b="1" i="0" kern="12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60400" indent="0">
              <a:buNone/>
              <a:defRPr sz="2890"/>
            </a:lvl2pPr>
            <a:lvl3pPr>
              <a:defRPr sz="2890"/>
            </a:lvl3pPr>
            <a:lvl4pPr>
              <a:defRPr sz="2890"/>
            </a:lvl4pPr>
            <a:lvl5pPr>
              <a:defRPr sz="2890"/>
            </a:lvl5pPr>
          </a:lstStyle>
          <a:p>
            <a:pPr marL="0" lv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026" y="417587"/>
            <a:ext cx="5373974" cy="54431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57174" y="1235771"/>
            <a:ext cx="6343651" cy="544984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photo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7086" y="6835515"/>
            <a:ext cx="5583832" cy="20386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GB" sz="1600" b="1" i="0" kern="12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60400" indent="0">
              <a:buNone/>
              <a:defRPr sz="2890"/>
            </a:lvl2pPr>
            <a:lvl3pPr>
              <a:defRPr sz="2890"/>
            </a:lvl3pPr>
            <a:lvl4pPr>
              <a:defRPr sz="2890"/>
            </a:lvl4pPr>
            <a:lvl5pPr>
              <a:defRPr sz="2890"/>
            </a:lvl5pPr>
          </a:lstStyle>
          <a:p>
            <a:pPr marL="0" lv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026" y="417587"/>
            <a:ext cx="5373974" cy="54431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57174" y="1235771"/>
            <a:ext cx="6343651" cy="544984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photo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7086" y="6835515"/>
            <a:ext cx="5583832" cy="20386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lang="en-GB" sz="1600" b="1" i="0" kern="120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60400" indent="0">
              <a:buNone/>
              <a:defRPr sz="2890"/>
            </a:lvl2pPr>
            <a:lvl3pPr>
              <a:defRPr sz="2890"/>
            </a:lvl3pPr>
            <a:lvl4pPr>
              <a:defRPr sz="2890"/>
            </a:lvl4pPr>
            <a:lvl5pPr>
              <a:defRPr sz="2890"/>
            </a:lvl5pPr>
          </a:lstStyle>
          <a:p>
            <a:pPr marL="0" lv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84026" y="417587"/>
            <a:ext cx="5373974" cy="544316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5433" y="253486"/>
            <a:ext cx="1146793" cy="560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622204" y="9362918"/>
            <a:ext cx="1328858" cy="46762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670303" y="9478850"/>
            <a:ext cx="3130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sz="800" b="0" i="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團結香港基金旗下機構</a:t>
            </a:r>
            <a:r>
              <a:rPr lang="en-US" altLang="zh-TW" sz="800" b="0" i="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  © </a:t>
            </a:r>
            <a:r>
              <a:rPr lang="zh-TW" altLang="en-US" sz="800" b="0" i="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中國文化研究院有限公司版權所有。</a:t>
            </a:r>
            <a:endParaRPr lang="en-US" sz="800" b="0" i="0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2620" y="9375177"/>
            <a:ext cx="1205456" cy="3211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4801" r="12400"/>
          <a:stretch>
            <a:fillRect/>
          </a:stretch>
        </p:blipFill>
        <p:spPr>
          <a:xfrm>
            <a:off x="656135" y="1718105"/>
            <a:ext cx="5601954" cy="513397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7084" y="7101082"/>
            <a:ext cx="5583832" cy="2038662"/>
          </a:xfrm>
        </p:spPr>
        <p:txBody>
          <a:bodyPr>
            <a:normAutofit/>
          </a:bodyPr>
          <a:lstStyle/>
          <a:p>
            <a:pPr indent="457200" algn="just"/>
            <a:r>
              <a:rPr lang="zh-CN" altLang="zh-TW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乾隆皇帝八十大寿时，和珅等大臣进献了用寿山石和青田石制作的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宝典福书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印章各一套作为寿礼。这套书册把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120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枚寿山石印文用缂丝技法织造出来，印章形状多种多样，但每个印文都有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福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字。</a:t>
            </a:r>
            <a:endParaRPr lang="zh-TW" altLang="en-US" sz="1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578" y="767844"/>
            <a:ext cx="4226947" cy="534035"/>
          </a:xfrm>
        </p:spPr>
        <p:txBody>
          <a:bodyPr wrap="square"/>
          <a:lstStyle/>
          <a:p>
            <a:pPr algn="ctr"/>
            <a:r>
              <a:rPr lang="zh-CN" altLang="zh-TW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清</a:t>
            </a:r>
            <a:r>
              <a:rPr altLang="zh-CN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  </a:t>
            </a:r>
            <a:r>
              <a:rPr lang="zh-CN" altLang="zh-TW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缂丝宝典福书册</a:t>
            </a:r>
            <a:endParaRPr lang="en-US" dirty="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23861" y="9515061"/>
            <a:ext cx="3134139" cy="145774"/>
          </a:xfrm>
          <a:prstGeom prst="rect">
            <a:avLst/>
          </a:prstGeom>
          <a:solidFill>
            <a:srgbClr val="FFE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Dk4MmIwZmEzZTZlMTYzMWE5ZWEyY2E0ZWMwMDA2NDQifQ=="/>
</p:tagLst>
</file>

<file path=ppt/theme/theme1.xml><?xml version="1.0" encoding="utf-8"?>
<a:theme xmlns:a="http://schemas.openxmlformats.org/drawingml/2006/main" name="Office 佈景主題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19" ma:contentTypeDescription="Create a new document." ma:contentTypeScope="" ma:versionID="d4d588da712717495de59ac36c95dd8d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a02e80818cac82392bff2f497c913b9d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Props1.xml><?xml version="1.0" encoding="utf-8"?>
<ds:datastoreItem xmlns:ds="http://schemas.openxmlformats.org/officeDocument/2006/customXml" ds:itemID="{EF689C31-817D-4AB5-963C-A285B1FA8CEC}">
  <ds:schemaRefs/>
</ds:datastoreItem>
</file>

<file path=customXml/itemProps2.xml><?xml version="1.0" encoding="utf-8"?>
<ds:datastoreItem xmlns:ds="http://schemas.openxmlformats.org/officeDocument/2006/customXml" ds:itemID="{7C22D8F1-24B1-4975-B594-91D6DFD44AF4}">
  <ds:schemaRefs/>
</ds:datastoreItem>
</file>

<file path=customXml/itemProps3.xml><?xml version="1.0" encoding="utf-8"?>
<ds:datastoreItem xmlns:ds="http://schemas.openxmlformats.org/officeDocument/2006/customXml" ds:itemID="{3C2E63A5-B38E-431A-9BF5-9A726F9D74C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故宮圖片集-直</Template>
  <TotalTime>4</TotalTime>
  <Words>65</Words>
  <Application>Microsoft Office PowerPoint</Application>
  <PresentationFormat>自定义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楷体</vt:lpstr>
      <vt:lpstr>Arial</vt:lpstr>
      <vt:lpstr>思源宋体 CN Heavy</vt:lpstr>
      <vt:lpstr>Kaiti TC</vt:lpstr>
      <vt:lpstr>Microsoft JhengHei UI</vt:lpstr>
      <vt:lpstr>Office 佈景主題</vt:lpstr>
      <vt:lpstr>清  缂丝宝典福书册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Amanda Koo</dc:creator>
  <cp:lastModifiedBy>8615633382493</cp:lastModifiedBy>
  <cp:revision>13</cp:revision>
  <dcterms:created xsi:type="dcterms:W3CDTF">2022-09-22T09:11:00Z</dcterms:created>
  <dcterms:modified xsi:type="dcterms:W3CDTF">2024-05-11T10:28:54Z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  <property fmtid="{D5CDD505-2E9C-101B-9397-08002B2CF9AE}" pid="4" name="ICV">
    <vt:lpwstr>C556B91AA10345D2950647E37D9DB34A_12</vt:lpwstr>
  </property>
  <property fmtid="{D5CDD505-2E9C-101B-9397-08002B2CF9AE}" pid="5" name="KSOProductBuildVer">
    <vt:lpwstr>2052-12.1.0.16417</vt:lpwstr>
  </property>
</Properties>
</file>