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61" r:id="rId4"/>
  </p:sldIdLst>
  <p:sldSz cx="9906000" cy="6858000" type="A4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DF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>
      <p:cViewPr varScale="1">
        <p:scale>
          <a:sx n="83" d="100"/>
          <a:sy n="83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 descr="一張含有 黃色, 容器, 盒子 的圖片&#10;&#10;自動產生的描述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3555" r="2" b="2236"/>
          <a:stretch>
            <a:fillRect/>
          </a:stretch>
        </p:blipFill>
        <p:spPr>
          <a:xfrm>
            <a:off x="240613" y="1369481"/>
            <a:ext cx="6566220" cy="4639549"/>
          </a:xfr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955191" y="1287712"/>
            <a:ext cx="2784555" cy="4850697"/>
          </a:xfrm>
        </p:spPr>
        <p:txBody>
          <a:bodyPr anchor="ctr">
            <a:noAutofit/>
          </a:bodyPr>
          <a:lstStyle/>
          <a:p>
            <a:pPr indent="457200" algn="just"/>
            <a:r>
              <a:rPr sz="1800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清代乾隆时期</a:t>
            </a:r>
            <a:r>
              <a:rPr lang="zh-CN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制作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主体为</a:t>
            </a:r>
            <a:r>
              <a:rPr sz="1800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紫檀木</a:t>
            </a:r>
            <a:r>
              <a:rPr lang="zh-CN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材质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，箱长74厘米，宽29厘米，高14厘米。箱内有两个屉盒，各有两层多宝格，可放置64件套小巧精细的文具如笔、笔筒、砚、兽镇、石章等。文具箱可随时随地打开，作为矮桌使用。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473" y="719591"/>
            <a:ext cx="9163049" cy="544316"/>
          </a:xfrm>
        </p:spPr>
        <p:txBody>
          <a:bodyPr wrap="square" anchor="b">
            <a:normAutofit/>
          </a:bodyPr>
          <a:lstStyle/>
          <a:p>
            <a:r>
              <a:rPr lang="zh-CN" altLang="zh-TW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清</a:t>
            </a:r>
            <a:r>
              <a:rPr lang="en-US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</a:t>
            </a:r>
            <a:r>
              <a:rPr lang="zh-TW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旅行文具箱</a:t>
            </a:r>
            <a:endParaRPr 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90360" y="6454140"/>
            <a:ext cx="2971800" cy="175260"/>
          </a:xfrm>
          <a:prstGeom prst="rect">
            <a:avLst/>
          </a:prstGeom>
          <a:solidFill>
            <a:srgbClr val="FEF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k4MmIwZmEzZTZlMTYzMWE5ZWEyY2E0ZWMwMDA2NDQ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2D8F1-24B1-4975-B594-91D6DFD44AF4}">
  <ds:schemaRefs/>
</ds:datastoreItem>
</file>

<file path=customXml/itemProps2.xml><?xml version="1.0" encoding="utf-8"?>
<ds:datastoreItem xmlns:ds="http://schemas.openxmlformats.org/officeDocument/2006/customXml" ds:itemID="{0A13DC34-360F-46E5-A5FA-A82B63BBFA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2</TotalTime>
  <Words>44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清  旅行文具箱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Amanda Koo</dc:creator>
  <cp:lastModifiedBy>8615633382493</cp:lastModifiedBy>
  <cp:revision>10</cp:revision>
  <dcterms:created xsi:type="dcterms:W3CDTF">2022-09-22T02:52:00Z</dcterms:created>
  <dcterms:modified xsi:type="dcterms:W3CDTF">2024-05-11T10:25:02Z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4724475C98144873B497D1B50F7D4AFB_12</vt:lpwstr>
  </property>
  <property fmtid="{D5CDD505-2E9C-101B-9397-08002B2CF9AE}" pid="3" name="KSOProductBuildVer">
    <vt:lpwstr>2052-12.1.0.16417</vt:lpwstr>
  </property>
</Properties>
</file>