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0" r:id="rId5"/>
  </p:sldIdLst>
  <p:sldSz cx="6858000" cy="9907588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714"/>
  </p:normalViewPr>
  <p:slideViewPr>
    <p:cSldViewPr snapToGrid="0">
      <p:cViewPr varScale="1">
        <p:scale>
          <a:sx n="58" d="100"/>
          <a:sy n="58" d="100"/>
        </p:scale>
        <p:origin x="23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622204" y="9362918"/>
            <a:ext cx="1328858" cy="46762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670303" y="9478850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9375177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一張含有 室內 的圖片&#10;&#10;自動產生的描述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3134" y="1460362"/>
            <a:ext cx="2791731" cy="544988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9908" y="7023652"/>
            <a:ext cx="5758180" cy="2020806"/>
          </a:xfrm>
        </p:spPr>
        <p:txBody>
          <a:bodyPr>
            <a:noAutofit/>
          </a:bodyPr>
          <a:lstStyle/>
          <a:p>
            <a:pPr indent="457200"/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/>
              </a:rPr>
              <a:t>铜镀金葵花式</a:t>
            </a:r>
            <a:r>
              <a:rPr lang="zh-CN" altLang="en-GB" sz="1800" dirty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/>
              </a:rPr>
              <a:t>表</a:t>
            </a:r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/>
              </a:rPr>
              <a:t>造于19世纪的法国，高26.5厘米，底径11厘米。其花坛式底座上，是一株盛开的向日葵，层层花瓣中间</a:t>
            </a:r>
            <a:r>
              <a:rPr lang="zh-CN" altLang="en-GB" sz="1800" dirty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/>
              </a:rPr>
              <a:t>镶嵌表盘</a:t>
            </a:r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/>
              </a:rPr>
              <a:t>，</a:t>
            </a:r>
            <a:r>
              <a:rPr lang="zh-CN" altLang="en-GB" sz="1800" dirty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/>
              </a:rPr>
              <a:t>表</a:t>
            </a:r>
            <a:r>
              <a:rPr sz="1800" dirty="0" err="1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/>
              </a:rPr>
              <a:t>盘周围镶嵌黄白色料石，与金色花瓣相映衬</a:t>
            </a:r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/>
              </a:rPr>
              <a:t>，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/>
              </a:rPr>
              <a:t>璀璨夺目</a:t>
            </a:r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/>
              </a:rPr>
              <a:t>。</a:t>
            </a:r>
            <a:r>
              <a:rPr lang="zh-CN" altLang="en-GB" sz="1800" dirty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/>
              </a:rPr>
              <a:t>向日葵</a:t>
            </a:r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/>
              </a:rPr>
              <a:t>茎上还盘绕</a:t>
            </a:r>
            <a:r>
              <a:rPr lang="zh-CN" sz="1800" dirty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/>
              </a:rPr>
              <a:t>有</a:t>
            </a:r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/>
              </a:rPr>
              <a:t>一条沿茎而上的金蛇。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08" y="812925"/>
            <a:ext cx="5758180" cy="534035"/>
          </a:xfrm>
        </p:spPr>
        <p:txBody>
          <a:bodyPr wrap="square"/>
          <a:lstStyle/>
          <a:p>
            <a:pPr algn="ctr"/>
            <a:r>
              <a: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法国</a:t>
            </a:r>
            <a:r>
              <a:rPr lang="en-US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 </a:t>
            </a:r>
            <a:r>
              <a: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19世纪</a:t>
            </a:r>
            <a:r>
              <a:rPr lang="en-US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  </a:t>
            </a:r>
            <a:r>
              <a:rPr lang="en-US" dirty="0" err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铜镀金葵花式</a:t>
            </a:r>
            <a:r>
              <a:rPr lang="zh-CN" altLang="en-GB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表</a:t>
            </a:r>
            <a:endParaRPr lang="en-US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84104" y="9422296"/>
            <a:ext cx="3173896" cy="318052"/>
          </a:xfrm>
          <a:prstGeom prst="rect">
            <a:avLst/>
          </a:prstGeom>
          <a:solidFill>
            <a:srgbClr val="FFED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k4MmIwZmEzZTZlMTYzMWE5ZWEyY2E0ZWMwMDA2NDQ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88565-292f-4b60-a4c3-978be975df1a">
      <Terms xmlns="http://schemas.microsoft.com/office/infopath/2007/PartnerControls"/>
    </lcf76f155ced4ddcb4097134ff3c332f>
    <TaxCatchAll xmlns="a67ca032-99e1-499e-a335-21cedd256a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22" ma:contentTypeDescription="Create a new document." ma:contentTypeScope="" ma:versionID="4b93c64d198a4529706f832c6b43ba5c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29245802e2604e848b27a0f3bc20c7a3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E63A5-B38E-431A-9BF5-9A726F9D74C1}">
  <ds:schemaRefs/>
</ds:datastoreItem>
</file>

<file path=customXml/itemProps2.xml><?xml version="1.0" encoding="utf-8"?>
<ds:datastoreItem xmlns:ds="http://schemas.openxmlformats.org/officeDocument/2006/customXml" ds:itemID="{7C22D8F1-24B1-4975-B594-91D6DFD44AF4}">
  <ds:schemaRefs/>
</ds:datastoreItem>
</file>

<file path=customXml/itemProps3.xml><?xml version="1.0" encoding="utf-8"?>
<ds:datastoreItem xmlns:ds="http://schemas.openxmlformats.org/officeDocument/2006/customXml" ds:itemID="{3E859E44-109C-48E8-BC97-1B18C1203A3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故宮圖片集-直</Template>
  <TotalTime>3</TotalTime>
  <Words>39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Kaiti TC</vt:lpstr>
      <vt:lpstr>Microsoft JhengHei UI</vt:lpstr>
      <vt:lpstr>楷体</vt:lpstr>
      <vt:lpstr>思源宋体 CN Heavy</vt:lpstr>
      <vt:lpstr>Arial</vt:lpstr>
      <vt:lpstr>Office 佈景主題</vt:lpstr>
      <vt:lpstr>法国 19世纪  铜镀金葵花式表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Sally Ng</dc:creator>
  <cp:lastModifiedBy>8615633382493</cp:lastModifiedBy>
  <cp:revision>16</cp:revision>
  <dcterms:created xsi:type="dcterms:W3CDTF">2022-09-23T09:29:00Z</dcterms:created>
  <dcterms:modified xsi:type="dcterms:W3CDTF">2024-05-11T10:34:20Z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  <property fmtid="{D5CDD505-2E9C-101B-9397-08002B2CF9AE}" pid="3" name="MediaServiceImageTags">
    <vt:lpwstr/>
  </property>
  <property fmtid="{D5CDD505-2E9C-101B-9397-08002B2CF9AE}" pid="4" name="ICV">
    <vt:lpwstr>23CF6A50BD6E49F5B29D1B023B06E7B8_12</vt:lpwstr>
  </property>
  <property fmtid="{D5CDD505-2E9C-101B-9397-08002B2CF9AE}" pid="5" name="KSOProductBuildVer">
    <vt:lpwstr>2052-12.1.0.16417</vt:lpwstr>
  </property>
</Properties>
</file>