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</p:sldIdLst>
  <p:sldSz cx="9906000" cy="6858000" type="A4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0817" y="4747645"/>
            <a:ext cx="9024359" cy="1316668"/>
          </a:xfrm>
        </p:spPr>
        <p:txBody>
          <a:bodyPr>
            <a:normAutofit/>
          </a:bodyPr>
          <a:lstStyle/>
          <a:p>
            <a:pPr indent="457200" algn="just"/>
            <a:r>
              <a:rPr dirty="0">
                <a:latin typeface="楷体" panose="02010609060101010101" pitchFamily="49" charset="-122"/>
                <a:ea typeface="楷体" panose="02010609060101010101" pitchFamily="49" charset="-122"/>
              </a:rPr>
              <a:t>《临兰亭序》卷为元代著名书画家赵孟頫根据《兰亭序》临写而成。原作《兰亭序》是书法家王羲之所写，被誉为“天下第一行书”，共28行，324字，后人视为中国书法艺术的登峰造极之作。作品笔力劲健，用笔活脱，一字有一字的姿态，当中20个“之”字无一雷同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98400"/>
            <a:ext cx="9905999" cy="423545"/>
          </a:xfrm>
        </p:spPr>
        <p:txBody>
          <a:bodyPr/>
          <a:lstStyle/>
          <a:p>
            <a:r>
              <a:rPr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元</a:t>
            </a:r>
            <a:r>
              <a:rPr 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 </a:t>
            </a:r>
            <a:r>
              <a:rPr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《临兰亭序》卷    </a:t>
            </a:r>
          </a:p>
        </p:txBody>
      </p:sp>
      <p:pic>
        <p:nvPicPr>
          <p:cNvPr id="13" name="圖片 12" descr="一張含有 桌 的圖片&#10;&#10;自動產生的描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17" y="1141401"/>
            <a:ext cx="9024359" cy="35867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77891" y="6446982"/>
            <a:ext cx="3048000" cy="184727"/>
          </a:xfrm>
          <a:prstGeom prst="rect">
            <a:avLst/>
          </a:prstGeom>
          <a:solidFill>
            <a:srgbClr val="EA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43F8CA-CD6D-457A-932A-28C216653A5B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customXml/itemProps3.xml><?xml version="1.0" encoding="utf-8"?>
<ds:datastoreItem xmlns:ds="http://schemas.openxmlformats.org/officeDocument/2006/customXml" ds:itemID="{E095E813-4C68-467A-88DE-4C210B0093B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0</TotalTime>
  <Words>47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思源宋体 CN Heavy</vt:lpstr>
      <vt:lpstr>Arial</vt:lpstr>
      <vt:lpstr>Microsoft JhengHei UI</vt:lpstr>
      <vt:lpstr>楷体</vt:lpstr>
      <vt:lpstr>Office 佈景主題</vt:lpstr>
      <vt:lpstr>元  《临兰亭序》卷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《題蘭亭序》卷    作者：宋  米芾</dc:title>
  <dc:creator>Sally Ng</dc:creator>
  <cp:lastModifiedBy>8615633382493</cp:lastModifiedBy>
  <cp:revision>8</cp:revision>
  <dcterms:created xsi:type="dcterms:W3CDTF">2022-11-21T09:40:00Z</dcterms:created>
  <dcterms:modified xsi:type="dcterms:W3CDTF">2024-05-12T01:08:13Z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BB0367F3E30047A4B0DA94C18AB99624_12</vt:lpwstr>
  </property>
  <property fmtid="{D5CDD505-2E9C-101B-9397-08002B2CF9AE}" pid="5" name="KSOProductBuildVer">
    <vt:lpwstr>2052-12.1.0.16417</vt:lpwstr>
  </property>
</Properties>
</file>