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1" r:id="rId5"/>
  </p:sldIdLst>
  <p:sldSz cx="9906000" cy="6858000" type="A4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CA"/>
    <a:srgbClr val="FFE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94"/>
  </p:normalViewPr>
  <p:slideViewPr>
    <p:cSldViewPr snapToGrid="0">
      <p:cViewPr varScale="1">
        <p:scale>
          <a:sx n="83" d="100"/>
          <a:sy n="83" d="100"/>
        </p:scale>
        <p:origin x="11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622204" y="6327813"/>
            <a:ext cx="1328858" cy="46762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32742" y="6443745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42620" y="6340072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內容版面配置區 17" descr="一張含有 文字 的圖片&#10;&#10;自動產生的描述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10518" y="1615440"/>
            <a:ext cx="7172222" cy="4099560"/>
          </a:xfrm>
          <a:noFill/>
        </p:spPr>
      </p:pic>
      <p:sp>
        <p:nvSpPr>
          <p:cNvPr id="3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34042" y="1522295"/>
            <a:ext cx="2085727" cy="4905994"/>
          </a:xfrm>
        </p:spPr>
        <p:txBody>
          <a:bodyPr anchor="t">
            <a:normAutofit/>
          </a:bodyPr>
          <a:lstStyle/>
          <a:p>
            <a:pPr indent="457200"/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图中描绘光绪皇帝大婚时的场景，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皇家婚宴的席位严格依照等级制度编排。光绪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皇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帝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的宴桌在殿正中，皇后父亲及王公宴桌设在皇帝宝座的东西两侧，殿门外西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檐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和东</a:t>
            </a:r>
            <a:r>
              <a:rPr lang="zh-CN" altLang="zh-TW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檐</a:t>
            </a:r>
            <a:r>
              <a:rPr lang="zh-TW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下是等级较高的官员。</a:t>
            </a:r>
          </a:p>
        </p:txBody>
      </p:sp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310518" y="986764"/>
            <a:ext cx="9409251" cy="535531"/>
          </a:xfrm>
        </p:spPr>
        <p:txBody>
          <a:bodyPr/>
          <a:lstStyle/>
          <a:p>
            <a:r>
              <a:rPr lang="zh-TW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清</a:t>
            </a:r>
            <a:r>
              <a:rPr lang="en-US" altLang="zh-TW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</a:t>
            </a:r>
            <a:r>
              <a:rPr lang="zh-CN" altLang="zh-TW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光绪大婚图</a:t>
            </a:r>
            <a:endParaRPr lang="zh-TW" altLang="en-US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05600" y="6428289"/>
            <a:ext cx="3014169" cy="240366"/>
          </a:xfrm>
          <a:prstGeom prst="rect">
            <a:avLst/>
          </a:prstGeom>
          <a:solidFill>
            <a:srgbClr val="FFE5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k4MmIwZmEzZTZlMTYzMWE5ZWEyY2E0ZWMwMDA2NDQ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88565-292f-4b60-a4c3-978be975df1a">
      <Terms xmlns="http://schemas.microsoft.com/office/infopath/2007/PartnerControls"/>
    </lcf76f155ced4ddcb4097134ff3c332f>
    <TaxCatchAll xmlns="a67ca032-99e1-499e-a335-21cedd256a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2D8F1-24B1-4975-B594-91D6DFD44AF4}">
  <ds:schemaRefs/>
</ds:datastoreItem>
</file>

<file path=customXml/itemProps2.xml><?xml version="1.0" encoding="utf-8"?>
<ds:datastoreItem xmlns:ds="http://schemas.openxmlformats.org/officeDocument/2006/customXml" ds:itemID="{6E605B32-B8A5-4F63-8724-DF9FC20CFF4B}">
  <ds:schemaRefs/>
</ds:datastoreItem>
</file>

<file path=customXml/itemProps3.xml><?xml version="1.0" encoding="utf-8"?>
<ds:datastoreItem xmlns:ds="http://schemas.openxmlformats.org/officeDocument/2006/customXml" ds:itemID="{37155142-691C-412F-9E05-EB98FCCA056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故宮圖片集-橫</Template>
  <TotalTime>2</TotalTime>
  <Words>66</Words>
  <Application>Microsoft Office PowerPoint</Application>
  <PresentationFormat>A4 纸张(210x297 毫米)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Kaiti TC</vt:lpstr>
      <vt:lpstr>Microsoft JhengHei UI</vt:lpstr>
      <vt:lpstr>楷体</vt:lpstr>
      <vt:lpstr>思源宋体 CN Heavy</vt:lpstr>
      <vt:lpstr>Arial</vt:lpstr>
      <vt:lpstr>Office 佈景主題</vt:lpstr>
      <vt:lpstr>清 光绪大婚图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清《光緒大婚圖》（局部）</dc:title>
  <dc:creator>Sally Ng</dc:creator>
  <cp:lastModifiedBy>8615633382493</cp:lastModifiedBy>
  <cp:revision>11</cp:revision>
  <dcterms:created xsi:type="dcterms:W3CDTF">2022-09-15T06:25:00Z</dcterms:created>
  <dcterms:modified xsi:type="dcterms:W3CDTF">2024-05-12T01:13:34Z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  <property fmtid="{D5CDD505-2E9C-101B-9397-08002B2CF9AE}" pid="3" name="ICV">
    <vt:lpwstr>85EB327BDBEF4229916A45435F34A7CD_12</vt:lpwstr>
  </property>
  <property fmtid="{D5CDD505-2E9C-101B-9397-08002B2CF9AE}" pid="4" name="KSOProductBuildVer">
    <vt:lpwstr>2052-12.1.0.16417</vt:lpwstr>
  </property>
</Properties>
</file>