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7" r:id="rId4"/>
  </p:sldIdLst>
  <p:sldSz cx="9906000" cy="6858000" type="A4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F2E9"/>
    <a:srgbClr val="ECF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>
      <p:cViewPr varScale="1">
        <p:scale>
          <a:sx n="83" d="100"/>
          <a:sy n="83" d="100"/>
        </p:scale>
        <p:origin x="12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622204" y="6327813"/>
            <a:ext cx="1328858" cy="4676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32742" y="6443745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6340072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B96C47F-6E4E-7127-8B26-B88F1C81C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0"/>
            <a:ext cx="9906000" cy="6849219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E4ODhlNGUyMWFhZDQzMTYxNjdmMWU5YzJmNjc3YTA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2D8F1-24B1-4975-B594-91D6DFD44AF4}">
  <ds:schemaRefs/>
</ds:datastoreItem>
</file>

<file path=customXml/itemProps2.xml><?xml version="1.0" encoding="utf-8"?>
<ds:datastoreItem xmlns:ds="http://schemas.openxmlformats.org/officeDocument/2006/customXml" ds:itemID="{0A13DC34-360F-46E5-A5FA-A82B63BBFA6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故宮圖片集-橫</Template>
  <TotalTime>15</TotalTime>
  <Words>0</Words>
  <Application>Microsoft Office PowerPoint</Application>
  <PresentationFormat>A4 纸张(210x297 毫米)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3" baseType="lpstr">
      <vt:lpstr>Microsoft JhengHei UI</vt:lpstr>
      <vt:lpstr>Office 佈景主題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Amanda Koo</dc:creator>
  <cp:lastModifiedBy>8615633382493</cp:lastModifiedBy>
  <cp:revision>12</cp:revision>
  <dcterms:created xsi:type="dcterms:W3CDTF">2022-09-22T09:19:00Z</dcterms:created>
  <dcterms:modified xsi:type="dcterms:W3CDTF">2024-05-12T01:42:07Z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AF7F79889427490CAD4B0C9D621E67A5_12</vt:lpwstr>
  </property>
  <property fmtid="{D5CDD505-2E9C-101B-9397-08002B2CF9AE}" pid="3" name="KSOProductBuildVer">
    <vt:lpwstr>2052-12.1.0.16417</vt:lpwstr>
  </property>
</Properties>
</file>