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5"/>
  </p:notesMasterIdLst>
  <p:sldIdLst>
    <p:sldId id="257" r:id="rId4"/>
  </p:sldIdLst>
  <p:sldSz cx="9906000" cy="6858000" type="A4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0C12-AB1E-4BF3-BD01-6AE4FA5BF02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1D1FE-0F35-46B5-8986-351AE5A184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4409050"/>
            <a:ext cx="9559636" cy="1253278"/>
          </a:xfrm>
        </p:spPr>
        <p:txBody>
          <a:bodyPr anchor="t">
            <a:noAutofit/>
          </a:bodyPr>
          <a:lstStyle/>
          <a:p>
            <a:pPr marL="113030" indent="457200" algn="just">
              <a:lnSpc>
                <a:spcPct val="170000"/>
              </a:lnSpc>
            </a:pP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</a:rPr>
              <a:t>卷青绿山水画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是北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</a:rPr>
              <a:t>宋画家王希孟传世的唯一作品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。画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</a:rPr>
              <a:t>长近12米。描绘了中国的锦绣河山，以石青、石绿等为主要颜料。在长长的画卷上，千里山峰起伏绵延，江河浩瀚，山间高崖飞瀑，绿柳、松竹、茅屋、草舍、长桥，与山川湖泊相互辉映，堪称古代的“航拍中国”杰作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8606"/>
            <a:ext cx="9906000" cy="423545"/>
          </a:xfrm>
        </p:spPr>
        <p:txBody>
          <a:bodyPr/>
          <a:lstStyle/>
          <a:p>
            <a:r>
              <a:rPr lang="zh-TW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宋</a:t>
            </a:r>
            <a:r>
              <a:rPr lang="en-US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</a:t>
            </a:r>
            <a:r>
              <a:rPr lang="en-US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《</a:t>
            </a:r>
            <a:r>
              <a:rPr lang="zh-TW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千里江山</a:t>
            </a: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图</a:t>
            </a:r>
            <a:r>
              <a:rPr lang="en-US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》</a:t>
            </a:r>
            <a:r>
              <a:rPr lang="zh-TW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卷        </a:t>
            </a:r>
            <a:endParaRPr lang="en-US" sz="24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7891" y="6465455"/>
            <a:ext cx="3093126" cy="166254"/>
          </a:xfrm>
          <a:prstGeom prst="rect">
            <a:avLst/>
          </a:prstGeom>
          <a:solidFill>
            <a:srgbClr val="E4F4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FE228737-74D0-813F-C239-01DF899B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9354"/>
            <a:ext cx="9905999" cy="3323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1</TotalTime>
  <Words>47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Kaiti TC</vt:lpstr>
      <vt:lpstr>Microsoft JhengHei UI</vt:lpstr>
      <vt:lpstr>楷体</vt:lpstr>
      <vt:lpstr>思源宋体 CN Heavy</vt:lpstr>
      <vt:lpstr>Arial</vt:lpstr>
      <vt:lpstr>Calibri</vt:lpstr>
      <vt:lpstr>Office 佈景主題</vt:lpstr>
      <vt:lpstr>宋  《千里江山图》卷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《千里江山圖》卷    作者：北宋    王希孟</dc:title>
  <dc:creator>Sally Ng</dc:creator>
  <cp:lastModifiedBy>8615633382493</cp:lastModifiedBy>
  <cp:revision>13</cp:revision>
  <dcterms:created xsi:type="dcterms:W3CDTF">2022-11-22T03:32:00Z</dcterms:created>
  <dcterms:modified xsi:type="dcterms:W3CDTF">2024-05-15T00:47:56Z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0359C3A8DAEA43A2AC3DB5F07CAF81B2_12</vt:lpwstr>
  </property>
  <property fmtid="{D5CDD505-2E9C-101B-9397-08002B2CF9AE}" pid="3" name="KSOProductBuildVer">
    <vt:lpwstr>2052-12.1.0.16417</vt:lpwstr>
  </property>
</Properties>
</file>